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79">
          <p15:clr>
            <a:srgbClr val="A4A3A4"/>
          </p15:clr>
        </p15:guide>
        <p15:guide id="3" orient="horz" pos="41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>
        <p:guide orient="horz" pos="2160"/>
        <p:guide pos="2479"/>
        <p:guide orient="horz" pos="41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61244" y="371192"/>
            <a:ext cx="7428492" cy="760491"/>
          </a:xfrm>
        </p:spPr>
        <p:txBody>
          <a:bodyPr anchor="t">
            <a:noAutofit/>
          </a:bodyPr>
          <a:lstStyle>
            <a:lvl1pPr>
              <a:defRPr sz="32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1244" y="1330859"/>
            <a:ext cx="7428492" cy="2577594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654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65126"/>
            <a:ext cx="7412308" cy="766558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244" y="1348966"/>
            <a:ext cx="7412307" cy="48279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8475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7482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1706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72675"/>
            <a:ext cx="7419955" cy="7436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245" y="1919332"/>
            <a:ext cx="7420399" cy="42576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1245" y="1338230"/>
            <a:ext cx="7420086" cy="3819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3203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67988"/>
            <a:ext cx="7412307" cy="76489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61244" y="1919333"/>
            <a:ext cx="7412307" cy="42378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1244" y="1314772"/>
            <a:ext cx="7412307" cy="4053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11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1243" y="365126"/>
            <a:ext cx="7420769" cy="7665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1244" y="1348966"/>
            <a:ext cx="7420768" cy="4827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61244" y="6356350"/>
            <a:ext cx="2941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FD08D-B138-41D6-9FCD-75FA3533E745}" type="datetimeFigureOut">
              <a:rPr lang="fr-FR" smtClean="0"/>
              <a:t>03/10/2018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516679" y="6356350"/>
            <a:ext cx="12639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1DDE6-ED43-40A5-9717-811AB586D82F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92" y="6298127"/>
            <a:ext cx="1073137" cy="423348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871" y="0"/>
            <a:ext cx="3939129" cy="6858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194217" y="-14400"/>
            <a:ext cx="74839" cy="6872400"/>
          </a:xfrm>
          <a:prstGeom prst="rect">
            <a:avLst/>
          </a:prstGeom>
          <a:solidFill>
            <a:srgbClr val="9E9E9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2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42" r:id="rId3"/>
    <p:sldLayoutId id="2147483743" r:id="rId4"/>
    <p:sldLayoutId id="2147483744" r:id="rId5"/>
    <p:sldLayoutId id="214748374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FFAE2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926713948"/>
      </p:ext>
    </p:extLst>
  </p:cSld>
  <p:clrMapOvr>
    <a:masterClrMapping/>
  </p:clrMapOvr>
</p:sld>
</file>

<file path=ppt/theme/theme1.xml><?xml version="1.0" encoding="utf-8"?>
<a:theme xmlns:a="http://schemas.openxmlformats.org/drawingml/2006/main" name="SECA gris 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A gris D" id="{96230A3C-68ED-4FF2-A4CE-4808CF95EB40}" vid="{A2F39DB1-752D-448A-A578-55B325B7AF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SECA gris D</Template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SECA gris D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Fanny</dc:creator>
  <cp:lastModifiedBy>Fanny</cp:lastModifiedBy>
  <cp:revision>1</cp:revision>
  <dcterms:created xsi:type="dcterms:W3CDTF">2018-10-03T10:02:44Z</dcterms:created>
  <dcterms:modified xsi:type="dcterms:W3CDTF">2018-10-03T10:02:56Z</dcterms:modified>
</cp:coreProperties>
</file>