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6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479">
          <p15:clr>
            <a:srgbClr val="A4A3A4"/>
          </p15:clr>
        </p15:guide>
        <p15:guide id="3" orient="horz" pos="419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294" y="102"/>
      </p:cViewPr>
      <p:guideLst>
        <p:guide orient="horz" pos="2160"/>
        <p:guide pos="2479"/>
        <p:guide orient="horz" pos="419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461244" y="371192"/>
            <a:ext cx="7428492" cy="760491"/>
          </a:xfrm>
        </p:spPr>
        <p:txBody>
          <a:bodyPr anchor="t">
            <a:noAutofit/>
          </a:bodyPr>
          <a:lstStyle>
            <a:lvl1pPr>
              <a:defRPr sz="3200"/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61244" y="1330859"/>
            <a:ext cx="7428492" cy="2577594"/>
          </a:xfrm>
        </p:spPr>
        <p:txBody>
          <a:bodyPr>
            <a:no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FD08D-B138-41D6-9FCD-75FA3533E745}" type="datetimeFigureOut">
              <a:rPr lang="fr-FR" smtClean="0"/>
              <a:t>03/10/2018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1DDE6-ED43-40A5-9717-811AB586D82F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Espace réservé pour une image  8"/>
          <p:cNvSpPr>
            <a:spLocks noGrp="1"/>
          </p:cNvSpPr>
          <p:nvPr>
            <p:ph type="pic" sz="quarter" idx="13" hasCustomPrompt="1"/>
          </p:nvPr>
        </p:nvSpPr>
        <p:spPr>
          <a:xfrm>
            <a:off x="4894717" y="5874818"/>
            <a:ext cx="1704831" cy="846657"/>
          </a:xfrm>
        </p:spPr>
        <p:txBody>
          <a:bodyPr anchor="b" anchorCtr="0">
            <a:noAutofit/>
          </a:bodyPr>
          <a:lstStyle>
            <a:lvl1pPr algn="r">
              <a:defRPr sz="11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fr-FR" dirty="0" smtClean="0"/>
              <a:t>Rajoutez vos logos ici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36547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1244" y="365126"/>
            <a:ext cx="7412308" cy="766558"/>
          </a:xfrm>
        </p:spPr>
        <p:txBody>
          <a:bodyPr>
            <a:noAutofit/>
          </a:bodyPr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1244" y="1348966"/>
            <a:ext cx="7412307" cy="4827997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FD08D-B138-41D6-9FCD-75FA3533E745}" type="datetimeFigureOut">
              <a:rPr lang="fr-FR" smtClean="0"/>
              <a:t>03/10/2018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1DDE6-ED43-40A5-9717-811AB586D82F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Espace réservé pour une image  8"/>
          <p:cNvSpPr>
            <a:spLocks noGrp="1"/>
          </p:cNvSpPr>
          <p:nvPr>
            <p:ph type="pic" sz="quarter" idx="13" hasCustomPrompt="1"/>
          </p:nvPr>
        </p:nvSpPr>
        <p:spPr>
          <a:xfrm>
            <a:off x="4894717" y="5874818"/>
            <a:ext cx="1704831" cy="846657"/>
          </a:xfrm>
        </p:spPr>
        <p:txBody>
          <a:bodyPr anchor="b" anchorCtr="0">
            <a:noAutofit/>
          </a:bodyPr>
          <a:lstStyle>
            <a:lvl1pPr algn="r">
              <a:defRPr sz="11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fr-FR" dirty="0" smtClean="0"/>
              <a:t>Rajoutez vos logos ici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284755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FD08D-B138-41D6-9FCD-75FA3533E745}" type="datetimeFigureOut">
              <a:rPr lang="fr-FR" smtClean="0"/>
              <a:t>03/10/2018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1DDE6-ED43-40A5-9717-811AB586D82F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Espace réservé pour une image  8"/>
          <p:cNvSpPr>
            <a:spLocks noGrp="1"/>
          </p:cNvSpPr>
          <p:nvPr>
            <p:ph type="pic" sz="quarter" idx="13" hasCustomPrompt="1"/>
          </p:nvPr>
        </p:nvSpPr>
        <p:spPr>
          <a:xfrm>
            <a:off x="4894717" y="5874818"/>
            <a:ext cx="1704831" cy="846657"/>
          </a:xfrm>
        </p:spPr>
        <p:txBody>
          <a:bodyPr anchor="b" anchorCtr="0">
            <a:noAutofit/>
          </a:bodyPr>
          <a:lstStyle>
            <a:lvl1pPr algn="r">
              <a:defRPr sz="11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fr-FR" dirty="0" smtClean="0"/>
              <a:t>Rajoutez vos logos ici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274828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FD08D-B138-41D6-9FCD-75FA3533E745}" type="datetimeFigureOut">
              <a:rPr lang="fr-FR" smtClean="0"/>
              <a:t>03/10/2018</a:t>
            </a:fld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1DDE6-ED43-40A5-9717-811AB586D82F}" type="slidenum">
              <a:rPr lang="fr-FR" smtClean="0"/>
              <a:t>‹N°›</a:t>
            </a:fld>
            <a:endParaRPr lang="fr-FR"/>
          </a:p>
        </p:txBody>
      </p:sp>
      <p:sp>
        <p:nvSpPr>
          <p:cNvPr id="6" name="Espace réservé pour une image  8"/>
          <p:cNvSpPr>
            <a:spLocks noGrp="1"/>
          </p:cNvSpPr>
          <p:nvPr>
            <p:ph type="pic" sz="quarter" idx="13" hasCustomPrompt="1"/>
          </p:nvPr>
        </p:nvSpPr>
        <p:spPr>
          <a:xfrm>
            <a:off x="4894717" y="5874818"/>
            <a:ext cx="1704831" cy="846657"/>
          </a:xfrm>
        </p:spPr>
        <p:txBody>
          <a:bodyPr anchor="b" anchorCtr="0">
            <a:noAutofit/>
          </a:bodyPr>
          <a:lstStyle>
            <a:lvl1pPr algn="r">
              <a:defRPr sz="11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fr-FR" dirty="0" smtClean="0"/>
              <a:t>Rajoutez vos logos ici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317068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1244" y="372675"/>
            <a:ext cx="7419955" cy="743678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1245" y="1919332"/>
            <a:ext cx="7420399" cy="4257631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61245" y="1338230"/>
            <a:ext cx="7420086" cy="38192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FD08D-B138-41D6-9FCD-75FA3533E745}" type="datetimeFigureOut">
              <a:rPr lang="fr-FR" smtClean="0"/>
              <a:t>03/10/2018</a:t>
            </a:fld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1DDE6-ED43-40A5-9717-811AB586D82F}" type="slidenum">
              <a:rPr lang="fr-FR" smtClean="0"/>
              <a:t>‹N°›</a:t>
            </a:fld>
            <a:endParaRPr lang="fr-FR"/>
          </a:p>
        </p:txBody>
      </p:sp>
      <p:sp>
        <p:nvSpPr>
          <p:cNvPr id="16" name="Espace réservé pour une image  8"/>
          <p:cNvSpPr>
            <a:spLocks noGrp="1"/>
          </p:cNvSpPr>
          <p:nvPr>
            <p:ph type="pic" sz="quarter" idx="13" hasCustomPrompt="1"/>
          </p:nvPr>
        </p:nvSpPr>
        <p:spPr>
          <a:xfrm>
            <a:off x="4894717" y="5874818"/>
            <a:ext cx="1704831" cy="846657"/>
          </a:xfrm>
        </p:spPr>
        <p:txBody>
          <a:bodyPr anchor="b" anchorCtr="0">
            <a:noAutofit/>
          </a:bodyPr>
          <a:lstStyle>
            <a:lvl1pPr algn="r">
              <a:defRPr sz="11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fr-FR" dirty="0" smtClean="0"/>
              <a:t>Rajoutez vos logos ici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032030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1244" y="367988"/>
            <a:ext cx="7412307" cy="764897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61244" y="1919333"/>
            <a:ext cx="7412307" cy="423784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61244" y="1314772"/>
            <a:ext cx="7412307" cy="4053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FD08D-B138-41D6-9FCD-75FA3533E745}" type="datetimeFigureOut">
              <a:rPr lang="fr-FR" smtClean="0"/>
              <a:t>03/10/2018</a:t>
            </a:fld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1DDE6-ED43-40A5-9717-811AB586D82F}" type="slidenum">
              <a:rPr lang="fr-FR" smtClean="0"/>
              <a:t>‹N°›</a:t>
            </a:fld>
            <a:endParaRPr lang="fr-FR"/>
          </a:p>
        </p:txBody>
      </p:sp>
      <p:sp>
        <p:nvSpPr>
          <p:cNvPr id="24" name="Espace réservé pour une image  8"/>
          <p:cNvSpPr>
            <a:spLocks noGrp="1"/>
          </p:cNvSpPr>
          <p:nvPr>
            <p:ph type="pic" sz="quarter" idx="13" hasCustomPrompt="1"/>
          </p:nvPr>
        </p:nvSpPr>
        <p:spPr>
          <a:xfrm>
            <a:off x="4894717" y="5874818"/>
            <a:ext cx="1704831" cy="846657"/>
          </a:xfrm>
        </p:spPr>
        <p:txBody>
          <a:bodyPr anchor="b" anchorCtr="0">
            <a:noAutofit/>
          </a:bodyPr>
          <a:lstStyle>
            <a:lvl1pPr algn="r">
              <a:defRPr sz="11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fr-FR" dirty="0" smtClean="0"/>
              <a:t>Rajoutez vos logos ici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861183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61243" y="365126"/>
            <a:ext cx="7420769" cy="76655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61244" y="1348966"/>
            <a:ext cx="7420768" cy="482799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fr-FR" dirty="0" smtClean="0"/>
              <a:t>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61244" y="6356350"/>
            <a:ext cx="294137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AFD08D-B138-41D6-9FCD-75FA3533E745}" type="datetimeFigureOut">
              <a:rPr lang="fr-FR" smtClean="0"/>
              <a:t>03/10/2018</a:t>
            </a:fld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3516679" y="6356350"/>
            <a:ext cx="12639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51DDE6-ED43-40A5-9717-811AB586D82F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19" name="Image 1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4992" y="6298127"/>
            <a:ext cx="1073137" cy="423348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7" b="1438"/>
          <a:stretch/>
        </p:blipFill>
        <p:spPr>
          <a:xfrm>
            <a:off x="8196995" y="-12456"/>
            <a:ext cx="3995005" cy="6870456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8195574" y="-14400"/>
            <a:ext cx="74839" cy="6872400"/>
          </a:xfrm>
          <a:prstGeom prst="rect">
            <a:avLst/>
          </a:prstGeom>
          <a:solidFill>
            <a:srgbClr val="FFAE2A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8627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8" r:id="rId2"/>
    <p:sldLayoutId id="2147483742" r:id="rId3"/>
    <p:sldLayoutId id="2147483743" r:id="rId4"/>
    <p:sldLayoutId id="2147483744" r:id="rId5"/>
    <p:sldLayoutId id="2147483745" r:id="rId6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rgbClr val="C84A58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pour une image  3"/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967414002"/>
      </p:ext>
    </p:extLst>
  </p:cSld>
  <p:clrMapOvr>
    <a:masterClrMapping/>
  </p:clrMapOvr>
</p:sld>
</file>

<file path=ppt/theme/theme1.xml><?xml version="1.0" encoding="utf-8"?>
<a:theme xmlns:a="http://schemas.openxmlformats.org/drawingml/2006/main" name="SECA orange 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ECA orange D" id="{A717CB1E-4386-4B27-B4FA-1E22E16CFC2A}" vid="{9FA986B6-E92C-46B4-A1BE-D6CECF4133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SECA orange D</Template>
  <TotalTime>0</TotalTime>
  <Words>0</Words>
  <Application>Microsoft Office PowerPoint</Application>
  <PresentationFormat>Grand écran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Verdana</vt:lpstr>
      <vt:lpstr>SECA orange D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Fanny</dc:creator>
  <cp:lastModifiedBy>Fanny</cp:lastModifiedBy>
  <cp:revision>1</cp:revision>
  <dcterms:created xsi:type="dcterms:W3CDTF">2018-10-03T08:32:14Z</dcterms:created>
  <dcterms:modified xsi:type="dcterms:W3CDTF">2018-10-03T08:32:25Z</dcterms:modified>
</cp:coreProperties>
</file>