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79">
          <p15:clr>
            <a:srgbClr val="A4A3A4"/>
          </p15:clr>
        </p15:guide>
        <p15:guide id="3" orient="horz" pos="41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>
        <p:guide orient="horz" pos="2160"/>
        <p:guide pos="2479"/>
        <p:guide orient="horz" pos="41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1244" y="371192"/>
            <a:ext cx="7428492" cy="760491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30859"/>
            <a:ext cx="7428492" cy="257759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5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5126"/>
            <a:ext cx="7412308" cy="76655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4" y="1348966"/>
            <a:ext cx="7412307" cy="48279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4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4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0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72675"/>
            <a:ext cx="7419955" cy="7436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5" y="1919332"/>
            <a:ext cx="7420399" cy="42576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5" y="1338230"/>
            <a:ext cx="7420086" cy="3819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20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7988"/>
            <a:ext cx="7412307" cy="76489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1244" y="1919333"/>
            <a:ext cx="7412307" cy="4237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4" y="1314772"/>
            <a:ext cx="7412307" cy="4053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11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1243" y="365126"/>
            <a:ext cx="7420769" cy="766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48966"/>
            <a:ext cx="7420768" cy="4827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1244" y="6356350"/>
            <a:ext cx="2941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08D-B138-41D6-9FCD-75FA3533E745}" type="datetimeFigureOut">
              <a:rPr lang="fr-FR" smtClean="0"/>
              <a:t>03/10/2018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16679" y="6356350"/>
            <a:ext cx="126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DDE6-ED43-40A5-9717-811AB586D82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92" y="6298127"/>
            <a:ext cx="1073137" cy="42334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8254171" y="0"/>
            <a:ext cx="3937829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3000"/>
                  <a:lumOff val="77000"/>
                </a:schemeClr>
              </a:gs>
              <a:gs pos="47000">
                <a:schemeClr val="tx2">
                  <a:lumMod val="40000"/>
                  <a:lumOff val="60000"/>
                </a:schemeClr>
              </a:gs>
              <a:gs pos="85000">
                <a:schemeClr val="tx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8186588" y="0"/>
            <a:ext cx="7799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2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42" r:id="rId3"/>
    <p:sldLayoutId id="2147483743" r:id="rId4"/>
    <p:sldLayoutId id="2147483744" r:id="rId5"/>
    <p:sldLayoutId id="214748374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ADB9C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56509214"/>
      </p:ext>
    </p:extLst>
  </p:cSld>
  <p:clrMapOvr>
    <a:masterClrMapping/>
  </p:clrMapOvr>
</p:sld>
</file>

<file path=ppt/theme/theme1.xml><?xml version="1.0" encoding="utf-8"?>
<a:theme xmlns:a="http://schemas.openxmlformats.org/drawingml/2006/main" name="SECA bleu gris 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A bleu gris D" id="{86EFA37A-3808-4B33-8BC9-46138C86ECEF}" vid="{62CFA830-4C21-4DCF-B588-FD0B2478EF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SECA bleu gris D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SECA bleu gris D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</dc:creator>
  <cp:lastModifiedBy>Fanny</cp:lastModifiedBy>
  <cp:revision>1</cp:revision>
  <dcterms:created xsi:type="dcterms:W3CDTF">2018-10-03T10:03:13Z</dcterms:created>
  <dcterms:modified xsi:type="dcterms:W3CDTF">2018-10-03T10:03:24Z</dcterms:modified>
</cp:coreProperties>
</file>