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6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479">
          <p15:clr>
            <a:srgbClr val="A4A3A4"/>
          </p15:clr>
        </p15:guide>
        <p15:guide id="3" orient="horz" pos="419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294" y="102"/>
      </p:cViewPr>
      <p:guideLst>
        <p:guide orient="horz" pos="2160"/>
        <p:guide pos="2479"/>
        <p:guide orient="horz" pos="41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461244" y="371192"/>
            <a:ext cx="7428492" cy="760491"/>
          </a:xfrm>
        </p:spPr>
        <p:txBody>
          <a:bodyPr anchor="t">
            <a:noAutofit/>
          </a:bodyPr>
          <a:lstStyle>
            <a:lvl1pPr>
              <a:defRPr sz="32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1244" y="1330859"/>
            <a:ext cx="7428492" cy="2577594"/>
          </a:xfrm>
        </p:spPr>
        <p:txBody>
          <a:bodyPr>
            <a:no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36547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65126"/>
            <a:ext cx="7412308" cy="766558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244" y="1348966"/>
            <a:ext cx="7412307" cy="4827997"/>
          </a:xfrm>
        </p:spPr>
        <p:txBody>
          <a:bodyPr/>
          <a:lstStyle>
            <a:lvl1pPr marL="0" indent="0">
              <a:buNone/>
              <a:defRPr/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9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284755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8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274828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83170687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72675"/>
            <a:ext cx="7419955" cy="743678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1245" y="1919332"/>
            <a:ext cx="7420399" cy="425763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1245" y="1338230"/>
            <a:ext cx="7420086" cy="38192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16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032030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1244" y="367988"/>
            <a:ext cx="7412307" cy="764897"/>
          </a:xfrm>
        </p:spPr>
        <p:txBody>
          <a:bodyPr anchor="t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61244" y="1919333"/>
            <a:ext cx="7412307" cy="423784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61244" y="1314772"/>
            <a:ext cx="7412307" cy="4053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FD08D-B138-41D6-9FCD-75FA3533E745}" type="datetimeFigureOut">
              <a:rPr lang="fr-FR" smtClean="0"/>
              <a:t>03/10/2018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1DDE6-ED43-40A5-9717-811AB586D82F}" type="slidenum">
              <a:rPr lang="fr-FR" smtClean="0"/>
              <a:t>‹N°›</a:t>
            </a:fld>
            <a:endParaRPr lang="fr-FR"/>
          </a:p>
        </p:txBody>
      </p:sp>
      <p:sp>
        <p:nvSpPr>
          <p:cNvPr id="24" name="Espace réservé pour une image  8"/>
          <p:cNvSpPr>
            <a:spLocks noGrp="1"/>
          </p:cNvSpPr>
          <p:nvPr>
            <p:ph type="pic" sz="quarter" idx="13" hasCustomPrompt="1"/>
          </p:nvPr>
        </p:nvSpPr>
        <p:spPr>
          <a:xfrm>
            <a:off x="4894717" y="5874818"/>
            <a:ext cx="1704831" cy="846657"/>
          </a:xfrm>
        </p:spPr>
        <p:txBody>
          <a:bodyPr anchor="b" anchorCtr="0">
            <a:noAutofit/>
          </a:bodyPr>
          <a:lstStyle>
            <a:lvl1pPr algn="r">
              <a:defRPr sz="11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r>
              <a:rPr lang="fr-FR" dirty="0" smtClean="0"/>
              <a:t>Rajoutez vos logos ici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6118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61243" y="365126"/>
            <a:ext cx="7420769" cy="76655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61244" y="1348966"/>
            <a:ext cx="7420768" cy="48279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61244" y="6356350"/>
            <a:ext cx="294137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FD08D-B138-41D6-9FCD-75FA3533E745}" type="datetimeFigureOut">
              <a:rPr lang="fr-FR" smtClean="0"/>
              <a:t>03/10/2018</a:t>
            </a:fld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3516679" y="6356350"/>
            <a:ext cx="12639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1DDE6-ED43-40A5-9717-811AB586D82F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19" name="Image 18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4992" y="6298127"/>
            <a:ext cx="1073137" cy="423348"/>
          </a:xfrm>
          <a:prstGeom prst="rect">
            <a:avLst/>
          </a:prstGeom>
        </p:spPr>
      </p:pic>
      <p:sp>
        <p:nvSpPr>
          <p:cNvPr id="41" name="Rectangle 40"/>
          <p:cNvSpPr/>
          <p:nvPr/>
        </p:nvSpPr>
        <p:spPr>
          <a:xfrm>
            <a:off x="8254171" y="0"/>
            <a:ext cx="3937829" cy="6858000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23000"/>
                  <a:lumOff val="77000"/>
                </a:schemeClr>
              </a:gs>
              <a:gs pos="47000">
                <a:schemeClr val="tx2">
                  <a:lumMod val="40000"/>
                  <a:lumOff val="60000"/>
                </a:schemeClr>
              </a:gs>
              <a:gs pos="85000">
                <a:schemeClr val="tx2">
                  <a:lumMod val="20000"/>
                  <a:lumOff val="80000"/>
                </a:schemeClr>
              </a:gs>
            </a:gsLst>
            <a:lin ang="18900000" scaled="1"/>
            <a:tileRect/>
          </a:gra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2" name="Rectangle 41"/>
          <p:cNvSpPr/>
          <p:nvPr/>
        </p:nvSpPr>
        <p:spPr>
          <a:xfrm>
            <a:off x="8186588" y="0"/>
            <a:ext cx="77992" cy="685800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48627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38" r:id="rId2"/>
    <p:sldLayoutId id="2147483742" r:id="rId3"/>
    <p:sldLayoutId id="2147483743" r:id="rId4"/>
    <p:sldLayoutId id="2147483744" r:id="rId5"/>
    <p:sldLayoutId id="2147483745" r:id="rId6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rgbClr val="ADB9CA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pour une image  3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56509214"/>
      </p:ext>
    </p:extLst>
  </p:cSld>
  <p:clrMapOvr>
    <a:masterClrMapping/>
  </p:clrMapOvr>
</p:sld>
</file>

<file path=ppt/theme/theme1.xml><?xml version="1.0" encoding="utf-8"?>
<a:theme xmlns:a="http://schemas.openxmlformats.org/drawingml/2006/main" name="SECA bleu gris D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ECA bleu gris D" id="{86EFA37A-3808-4B33-8BC9-46138C86ECEF}" vid="{62CFA830-4C21-4DCF-B588-FD0B2478EF5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SECA bleu gris D</Template>
  <TotalTime>0</TotalTime>
  <Words>0</Words>
  <Application>Microsoft Office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SECA bleu gris D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Fanny</dc:creator>
  <cp:lastModifiedBy>Fanny</cp:lastModifiedBy>
  <cp:revision>1</cp:revision>
  <dcterms:created xsi:type="dcterms:W3CDTF">2018-10-03T10:03:13Z</dcterms:created>
  <dcterms:modified xsi:type="dcterms:W3CDTF">2018-10-03T10:03:24Z</dcterms:modified>
</cp:coreProperties>
</file>