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79">
          <p15:clr>
            <a:srgbClr val="A4A3A4"/>
          </p15:clr>
        </p15:guide>
        <p15:guide id="3" orient="horz" pos="41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2479"/>
        <p:guide orient="horz" pos="4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1244" y="371192"/>
            <a:ext cx="7428492" cy="76049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30859"/>
            <a:ext cx="7428492" cy="257759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5126"/>
            <a:ext cx="7412308" cy="766558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4" y="1348966"/>
            <a:ext cx="7412307" cy="48279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47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4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706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72675"/>
            <a:ext cx="7419955" cy="7436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5" y="1919332"/>
            <a:ext cx="7420399" cy="42576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5" y="1338230"/>
            <a:ext cx="7420086" cy="3819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320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7988"/>
            <a:ext cx="7412307" cy="7648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1244" y="1919333"/>
            <a:ext cx="7412307" cy="42378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4" y="1314772"/>
            <a:ext cx="7412307" cy="4053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1243" y="365126"/>
            <a:ext cx="7420769" cy="766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48966"/>
            <a:ext cx="7420768" cy="4827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61244" y="6356350"/>
            <a:ext cx="2941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08D-B138-41D6-9FCD-75FA3533E745}" type="datetimeFigureOut">
              <a:rPr lang="fr-FR" smtClean="0"/>
              <a:t>03/10/2018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16679" y="6356350"/>
            <a:ext cx="126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DDE6-ED43-40A5-9717-811AB586D82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92" y="6298127"/>
            <a:ext cx="1073137" cy="42334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26550" y="0"/>
            <a:ext cx="3965450" cy="68580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189130" y="0"/>
            <a:ext cx="74839" cy="6858000"/>
          </a:xfrm>
          <a:prstGeom prst="rect">
            <a:avLst/>
          </a:prstGeom>
          <a:solidFill>
            <a:srgbClr val="59B8B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2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42" r:id="rId3"/>
    <p:sldLayoutId id="2147483743" r:id="rId4"/>
    <p:sldLayoutId id="2147483744" r:id="rId5"/>
    <p:sldLayoutId id="214748374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3B1E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635888811"/>
      </p:ext>
    </p:extLst>
  </p:cSld>
  <p:clrMapOvr>
    <a:masterClrMapping/>
  </p:clrMapOvr>
</p:sld>
</file>

<file path=ppt/theme/theme1.xml><?xml version="1.0" encoding="utf-8"?>
<a:theme xmlns:a="http://schemas.openxmlformats.org/drawingml/2006/main" name="SECA vert 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A vert D" id="{AF8D8FDE-C400-4A0F-9D32-3CBAA44A6D1F}" vid="{59D8BE89-3332-46AA-A961-3B301528AD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 vert D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SECA vert D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</dc:creator>
  <cp:lastModifiedBy>Fanny</cp:lastModifiedBy>
  <cp:revision>1</cp:revision>
  <dcterms:created xsi:type="dcterms:W3CDTF">2018-10-03T10:01:30Z</dcterms:created>
  <dcterms:modified xsi:type="dcterms:W3CDTF">2018-10-03T10:01:40Z</dcterms:modified>
</cp:coreProperties>
</file>